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61" r:id="rId8"/>
    <p:sldId id="259" r:id="rId9"/>
    <p:sldId id="260" r:id="rId10"/>
    <p:sldId id="262" r:id="rId11"/>
    <p:sldId id="263" r:id="rId12"/>
    <p:sldId id="264" r:id="rId13"/>
    <p:sldId id="265" r:id="rId14"/>
    <p:sldId id="269" r:id="rId15"/>
    <p:sldId id="266" r:id="rId16"/>
    <p:sldId id="267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3"/>
  </p:normalViewPr>
  <p:slideViewPr>
    <p:cSldViewPr snapToGrid="0" snapToObjects="1">
      <p:cViewPr varScale="1">
        <p:scale>
          <a:sx n="164" d="100"/>
          <a:sy n="16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‹n.º›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‹n.º›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‹n.º›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o.fernandes87@gmail.com" TargetMode="External"/><Relationship Id="rId4" Type="http://schemas.openxmlformats.org/officeDocument/2006/relationships/hyperlink" Target="https://github.com/jjfernandes87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jfernandes8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9930382" cy="4268965"/>
          </a:xfrm>
        </p:spPr>
        <p:txBody>
          <a:bodyPr>
            <a:normAutofit/>
          </a:bodyPr>
          <a:lstStyle/>
          <a:p>
            <a:r>
              <a:rPr lang="pt-BR" dirty="0"/>
              <a:t>CRIANDO CROSS-PLATFORM SWIFT </a:t>
            </a:r>
            <a:r>
              <a:rPr lang="pt-BR" dirty="0" smtClean="0"/>
              <a:t>FRAMEWORKS.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88913" y="5537925"/>
            <a:ext cx="9070225" cy="706355"/>
          </a:xfrm>
        </p:spPr>
        <p:txBody>
          <a:bodyPr>
            <a:normAutofit fontScale="92500"/>
          </a:bodyPr>
          <a:lstStyle/>
          <a:p>
            <a:r>
              <a:rPr lang="pt-BR" dirty="0"/>
              <a:t>Facilitando a criação de projetos para </a:t>
            </a:r>
            <a:r>
              <a:rPr lang="pt-BR" dirty="0" err="1"/>
              <a:t>iOS</a:t>
            </a:r>
            <a:r>
              <a:rPr lang="pt-BR" dirty="0"/>
              <a:t>, </a:t>
            </a:r>
            <a:r>
              <a:rPr lang="pt-BR" dirty="0" err="1"/>
              <a:t>tvOS</a:t>
            </a:r>
            <a:r>
              <a:rPr lang="pt-BR" dirty="0"/>
              <a:t> e </a:t>
            </a:r>
            <a:r>
              <a:rPr lang="pt-BR" dirty="0" err="1"/>
              <a:t>Extensions</a:t>
            </a:r>
            <a:r>
              <a:rPr lang="pt-BR" dirty="0"/>
              <a:t> sem duplicar código e classes</a:t>
            </a:r>
          </a:p>
        </p:txBody>
      </p:sp>
    </p:spTree>
    <p:extLst>
      <p:ext uri="{BB962C8B-B14F-4D97-AF65-F5344CB8AC3E}">
        <p14:creationId xmlns:p14="http://schemas.microsoft.com/office/powerpoint/2010/main" val="13246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projetos </a:t>
            </a:r>
            <a:r>
              <a:rPr lang="pt-BR" dirty="0" err="1" smtClean="0"/>
              <a:t>tvOS</a:t>
            </a:r>
            <a:r>
              <a:rPr lang="pt-BR" dirty="0" smtClean="0"/>
              <a:t>, </a:t>
            </a:r>
            <a:r>
              <a:rPr lang="pt-BR" dirty="0" err="1" smtClean="0"/>
              <a:t>watchOS</a:t>
            </a:r>
            <a:r>
              <a:rPr lang="pt-BR" dirty="0" smtClean="0"/>
              <a:t> e </a:t>
            </a:r>
            <a:r>
              <a:rPr lang="pt-BR" dirty="0" err="1" smtClean="0"/>
              <a:t>extensions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1739106"/>
            <a:ext cx="3035300" cy="3314700"/>
          </a:xfrm>
        </p:spPr>
      </p:pic>
    </p:spTree>
    <p:extLst>
      <p:ext uri="{BB962C8B-B14F-4D97-AF65-F5344CB8AC3E}">
        <p14:creationId xmlns:p14="http://schemas.microsoft.com/office/powerpoint/2010/main" val="21196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174210" cy="4952492"/>
          </a:xfrm>
        </p:spPr>
        <p:txBody>
          <a:bodyPr/>
          <a:lstStyle/>
          <a:p>
            <a:r>
              <a:rPr lang="pt-BR" dirty="0" err="1" smtClean="0"/>
              <a:t>Configuraç</a:t>
            </a:r>
            <a:r>
              <a:rPr lang="en-US" dirty="0" err="1" smtClean="0"/>
              <a:t>ão</a:t>
            </a:r>
            <a:r>
              <a:rPr lang="en-US" dirty="0" smtClean="0"/>
              <a:t> final.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seguida vamos criar uma pasta chamada </a:t>
            </a:r>
            <a:r>
              <a:rPr lang="en-US" dirty="0" smtClean="0"/>
              <a:t>”</a:t>
            </a:r>
            <a:r>
              <a:rPr lang="pt-BR" dirty="0" smtClean="0"/>
              <a:t>Core</a:t>
            </a:r>
            <a:r>
              <a:rPr lang="en-US" dirty="0" smtClean="0"/>
              <a:t>”</a:t>
            </a:r>
            <a:r>
              <a:rPr lang="pt-BR" dirty="0" smtClean="0"/>
              <a:t> e </a:t>
            </a:r>
            <a:r>
              <a:rPr lang="pt-BR" dirty="0" err="1" smtClean="0"/>
              <a:t>adiciona-l</a:t>
            </a:r>
            <a:r>
              <a:rPr lang="en-US" dirty="0" smtClean="0"/>
              <a:t>a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projeto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classes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comum</a:t>
            </a:r>
            <a:r>
              <a:rPr lang="en-US" dirty="0" smtClean="0"/>
              <a:t> para </a:t>
            </a:r>
            <a:r>
              <a:rPr lang="en-US" dirty="0" err="1" smtClean="0"/>
              <a:t>nossas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 err="1" smtClean="0"/>
              <a:t>ficarão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renomear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 smtClean="0"/>
              <a:t> </a:t>
            </a:r>
            <a:r>
              <a:rPr lang="en-US" dirty="0" err="1" smtClean="0"/>
              <a:t>Info.plist</a:t>
            </a:r>
            <a:r>
              <a:rPr lang="en-US" dirty="0" smtClean="0"/>
              <a:t> dos </a:t>
            </a:r>
            <a:r>
              <a:rPr lang="en-US" dirty="0" err="1" smtClean="0"/>
              <a:t>nossos</a:t>
            </a:r>
            <a:r>
              <a:rPr lang="en-US" dirty="0" smtClean="0"/>
              <a:t> </a:t>
            </a:r>
            <a:r>
              <a:rPr lang="en-US" dirty="0" err="1" smtClean="0"/>
              <a:t>frameowrks</a:t>
            </a:r>
            <a:r>
              <a:rPr lang="en-US" dirty="0" smtClean="0"/>
              <a:t> para </a:t>
            </a:r>
            <a:r>
              <a:rPr lang="en-US" dirty="0" err="1" smtClean="0"/>
              <a:t>conter</a:t>
            </a:r>
            <a:r>
              <a:rPr lang="en-US" dirty="0" smtClean="0"/>
              <a:t> o </a:t>
            </a:r>
            <a:r>
              <a:rPr lang="en-US" dirty="0" err="1" smtClean="0"/>
              <a:t>sufixo</a:t>
            </a:r>
            <a:r>
              <a:rPr lang="en-US" dirty="0" smtClean="0"/>
              <a:t> da </a:t>
            </a:r>
            <a:r>
              <a:rPr lang="en-US" dirty="0" err="1" smtClean="0"/>
              <a:t>plataforma</a:t>
            </a:r>
            <a:r>
              <a:rPr lang="en-US" dirty="0" smtClean="0"/>
              <a:t> (ex: Info-</a:t>
            </a:r>
            <a:r>
              <a:rPr lang="en-US" dirty="0" err="1" smtClean="0"/>
              <a:t>iOS.plist</a:t>
            </a:r>
            <a:r>
              <a:rPr lang="en-US" dirty="0" smtClean="0"/>
              <a:t>, Info-</a:t>
            </a:r>
            <a:r>
              <a:rPr lang="en-US" dirty="0" err="1" smtClean="0"/>
              <a:t>watchOS.plist</a:t>
            </a:r>
            <a:r>
              <a:rPr lang="en-US" dirty="0" smtClean="0"/>
              <a:t>, Info-</a:t>
            </a:r>
            <a:r>
              <a:rPr lang="en-US" dirty="0" err="1" smtClean="0"/>
              <a:t>tvOS.plist</a:t>
            </a:r>
            <a:r>
              <a:rPr lang="en-US" dirty="0" smtClean="0"/>
              <a:t>).</a:t>
            </a:r>
          </a:p>
          <a:p>
            <a:r>
              <a:rPr lang="pt-BR" dirty="0" smtClean="0"/>
              <a:t>Vamos move-los para a pasta Core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Atualizar</a:t>
            </a:r>
            <a:r>
              <a:rPr lang="en-US" dirty="0" smtClean="0"/>
              <a:t> product name para </a:t>
            </a:r>
            <a:r>
              <a:rPr lang="en-US" dirty="0" err="1" smtClean="0"/>
              <a:t>nossa</a:t>
            </a:r>
            <a:r>
              <a:rPr lang="en-US" dirty="0" smtClean="0"/>
              <a:t> multi </a:t>
            </a:r>
            <a:r>
              <a:rPr lang="en-US" dirty="0" err="1" smtClean="0"/>
              <a:t>plataforma</a:t>
            </a:r>
            <a:r>
              <a:rPr lang="en-US" dirty="0" smtClean="0"/>
              <a:t>, </a:t>
            </a:r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nomes</a:t>
            </a:r>
            <a:r>
              <a:rPr lang="en-US" dirty="0" smtClean="0"/>
              <a:t> </a:t>
            </a:r>
            <a:r>
              <a:rPr lang="en-US" dirty="0" err="1" smtClean="0"/>
              <a:t>idênticos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99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pastas do nosso projeto.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231106"/>
            <a:ext cx="3314700" cy="4330700"/>
          </a:xfrm>
        </p:spPr>
      </p:pic>
    </p:spTree>
    <p:extLst>
      <p:ext uri="{BB962C8B-B14F-4D97-AF65-F5344CB8AC3E}">
        <p14:creationId xmlns:p14="http://schemas.microsoft.com/office/powerpoint/2010/main" val="191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Atualizaç</a:t>
            </a:r>
            <a:r>
              <a:rPr lang="en-US" dirty="0" err="1" smtClean="0"/>
              <a:t>ãodo</a:t>
            </a:r>
            <a:r>
              <a:rPr lang="en-US" dirty="0" smtClean="0"/>
              <a:t> </a:t>
            </a:r>
            <a:r>
              <a:rPr lang="pt-BR" dirty="0" smtClean="0"/>
              <a:t>Build Settings do framework (</a:t>
            </a:r>
            <a:r>
              <a:rPr lang="pt-BR" dirty="0" err="1" smtClean="0"/>
              <a:t>info.plist</a:t>
            </a:r>
            <a:r>
              <a:rPr lang="pt-BR" dirty="0" smtClean="0"/>
              <a:t>).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71262"/>
            <a:ext cx="6248400" cy="4650389"/>
          </a:xfrm>
        </p:spPr>
      </p:pic>
    </p:spTree>
    <p:extLst>
      <p:ext uri="{BB962C8B-B14F-4D97-AF65-F5344CB8AC3E}">
        <p14:creationId xmlns:p14="http://schemas.microsoft.com/office/powerpoint/2010/main" val="13173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Atualizaç</a:t>
            </a:r>
            <a:r>
              <a:rPr lang="en-US" dirty="0" err="1" smtClean="0"/>
              <a:t>ãodo</a:t>
            </a:r>
            <a:r>
              <a:rPr lang="en-US" dirty="0" smtClean="0"/>
              <a:t> </a:t>
            </a:r>
            <a:r>
              <a:rPr lang="pt-BR" dirty="0" smtClean="0"/>
              <a:t>Build Settings do framework (</a:t>
            </a:r>
            <a:r>
              <a:rPr lang="pt-BR" dirty="0" err="1" smtClean="0"/>
              <a:t>product</a:t>
            </a:r>
            <a:r>
              <a:rPr lang="pt-BR" dirty="0" smtClean="0"/>
              <a:t> </a:t>
            </a:r>
            <a:r>
              <a:rPr lang="pt-BR" dirty="0" err="1" smtClean="0"/>
              <a:t>name</a:t>
            </a:r>
            <a:r>
              <a:rPr lang="pt-BR" dirty="0" smtClean="0"/>
              <a:t>).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5807"/>
            <a:ext cx="6248400" cy="4361299"/>
          </a:xfrm>
        </p:spPr>
      </p:pic>
    </p:spTree>
    <p:extLst>
      <p:ext uri="{BB962C8B-B14F-4D97-AF65-F5344CB8AC3E}">
        <p14:creationId xmlns:p14="http://schemas.microsoft.com/office/powerpoint/2010/main" val="14819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Ajustar arquivo de cabeçalho para </a:t>
            </a:r>
            <a:r>
              <a:rPr lang="pt-BR" dirty="0" err="1" smtClean="0"/>
              <a:t>obj</a:t>
            </a:r>
            <a:r>
              <a:rPr lang="pt-BR" dirty="0" smtClean="0"/>
              <a:t>-c.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precisamos conviver com </a:t>
            </a:r>
            <a:r>
              <a:rPr lang="pt-BR" dirty="0" err="1" smtClean="0"/>
              <a:t>Objective</a:t>
            </a:r>
            <a:r>
              <a:rPr lang="pt-BR" dirty="0" smtClean="0"/>
              <a:t>-C, precisamos ajustar o arquivo .h.</a:t>
            </a:r>
          </a:p>
          <a:p>
            <a:r>
              <a:rPr lang="en-US" dirty="0" err="1" smtClean="0"/>
              <a:t>Edite</a:t>
            </a:r>
            <a:r>
              <a:rPr lang="en-US" dirty="0" smtClean="0"/>
              <a:t> o </a:t>
            </a:r>
            <a:r>
              <a:rPr lang="en-US" dirty="0" err="1" smtClean="0"/>
              <a:t>aquivo</a:t>
            </a:r>
            <a:r>
              <a:rPr lang="en-US" dirty="0" smtClean="0"/>
              <a:t> .h do framework iOS</a:t>
            </a:r>
          </a:p>
          <a:p>
            <a:r>
              <a:rPr lang="en-US" dirty="0" smtClean="0"/>
              <a:t>Remove o </a:t>
            </a:r>
            <a:r>
              <a:rPr lang="en-US" dirty="0" err="1" smtClean="0"/>
              <a:t>prefixo</a:t>
            </a:r>
            <a:r>
              <a:rPr lang="en-US" dirty="0" smtClean="0"/>
              <a:t> iOS do </a:t>
            </a:r>
            <a:r>
              <a:rPr lang="en-US" dirty="0" err="1" smtClean="0"/>
              <a:t>nome</a:t>
            </a:r>
            <a:r>
              <a:rPr lang="en-US" dirty="0" smtClean="0"/>
              <a:t> do </a:t>
            </a:r>
            <a:r>
              <a:rPr lang="en-US" dirty="0" err="1" smtClean="0"/>
              <a:t>arquivo</a:t>
            </a:r>
            <a:r>
              <a:rPr lang="en-US" dirty="0" smtClean="0"/>
              <a:t> e das </a:t>
            </a:r>
            <a:r>
              <a:rPr lang="en-US" dirty="0" err="1" smtClean="0"/>
              <a:t>variáveis</a:t>
            </a:r>
            <a:r>
              <a:rPr lang="en-US" dirty="0" smtClean="0"/>
              <a:t> </a:t>
            </a:r>
            <a:r>
              <a:rPr lang="en-US" dirty="0" err="1" smtClean="0"/>
              <a:t>internas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seguida</a:t>
            </a:r>
            <a:r>
              <a:rPr lang="en-US" dirty="0" smtClean="0"/>
              <a:t> mover para a pasta Core.</a:t>
            </a:r>
          </a:p>
          <a:p>
            <a:r>
              <a:rPr lang="en-US" dirty="0" err="1" smtClean="0"/>
              <a:t>Marcar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target para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frameworks.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99" y="3963622"/>
            <a:ext cx="325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Atualizar estrutura de pastas.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Depois de </a:t>
            </a:r>
            <a:r>
              <a:rPr lang="pt-BR" dirty="0" err="1" smtClean="0"/>
              <a:t>confirgurar</a:t>
            </a:r>
            <a:r>
              <a:rPr lang="pt-BR" dirty="0" smtClean="0"/>
              <a:t> nossos </a:t>
            </a:r>
            <a:r>
              <a:rPr lang="pt-BR" dirty="0" err="1" smtClean="0"/>
              <a:t>framerowks</a:t>
            </a:r>
            <a:r>
              <a:rPr lang="pt-BR" dirty="0" smtClean="0"/>
              <a:t>, podemos excluir as pastas:</a:t>
            </a:r>
          </a:p>
          <a:p>
            <a:r>
              <a:rPr lang="pt-BR" dirty="0" err="1" smtClean="0"/>
              <a:t>FrameworkiOS</a:t>
            </a:r>
            <a:endParaRPr lang="pt-BR" dirty="0" smtClean="0"/>
          </a:p>
          <a:p>
            <a:r>
              <a:rPr lang="pt-BR" dirty="0" err="1" smtClean="0"/>
              <a:t>FrameworktvOS</a:t>
            </a:r>
            <a:endParaRPr lang="pt-BR" dirty="0" smtClean="0"/>
          </a:p>
          <a:p>
            <a:r>
              <a:rPr lang="pt-BR" dirty="0" err="1" smtClean="0"/>
              <a:t>FrameworkwatchOS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99" y="3582622"/>
            <a:ext cx="3302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classe de teste.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958056"/>
            <a:ext cx="5905500" cy="4876800"/>
          </a:xfrm>
        </p:spPr>
      </p:pic>
    </p:spTree>
    <p:extLst>
      <p:ext uri="{BB962C8B-B14F-4D97-AF65-F5344CB8AC3E}">
        <p14:creationId xmlns:p14="http://schemas.microsoft.com/office/powerpoint/2010/main" val="11208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261" y="5482408"/>
            <a:ext cx="3833906" cy="74218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Sucesso!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3482584" cy="56592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0" y="2250"/>
            <a:ext cx="3481200" cy="5656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20" y="201478"/>
            <a:ext cx="5395758" cy="32236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20" y="3425125"/>
            <a:ext cx="2606123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9930382" cy="4268965"/>
          </a:xfrm>
        </p:spPr>
        <p:txBody>
          <a:bodyPr>
            <a:normAutofit/>
          </a:bodyPr>
          <a:lstStyle/>
          <a:p>
            <a:r>
              <a:rPr lang="pt-BR" dirty="0" smtClean="0"/>
              <a:t>J</a:t>
            </a:r>
            <a:r>
              <a:rPr lang="en-US" dirty="0" err="1" smtClean="0"/>
              <a:t>úlio</a:t>
            </a:r>
            <a:r>
              <a:rPr lang="en-US" dirty="0" smtClean="0"/>
              <a:t> </a:t>
            </a:r>
            <a:r>
              <a:rPr lang="en-US" dirty="0" err="1" smtClean="0"/>
              <a:t>Fernandes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88913" y="3091913"/>
            <a:ext cx="9070225" cy="3152368"/>
          </a:xfrm>
        </p:spPr>
        <p:txBody>
          <a:bodyPr>
            <a:normAutofit/>
          </a:bodyPr>
          <a:lstStyle/>
          <a:p>
            <a:r>
              <a:rPr lang="pt-BR" dirty="0" err="1" smtClean="0"/>
              <a:t>iOS</a:t>
            </a:r>
            <a:r>
              <a:rPr lang="pt-BR" dirty="0" smtClean="0"/>
              <a:t> </a:t>
            </a:r>
            <a:r>
              <a:rPr lang="pt-BR" dirty="0" err="1" smtClean="0"/>
              <a:t>Developer</a:t>
            </a:r>
            <a:r>
              <a:rPr lang="pt-BR" dirty="0" smtClean="0"/>
              <a:t> ZAP</a:t>
            </a:r>
          </a:p>
          <a:p>
            <a:endParaRPr lang="pt-BR" dirty="0"/>
          </a:p>
          <a:p>
            <a:r>
              <a:rPr lang="pt-BR" dirty="0" smtClean="0">
                <a:hlinkClick r:id="rId2"/>
              </a:rPr>
              <a:t>Twitter: @jfernandes87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Email: </a:t>
            </a:r>
            <a:r>
              <a:rPr lang="pt-BR" dirty="0" smtClean="0">
                <a:hlinkClick r:id="rId3"/>
              </a:rPr>
              <a:t>julio.fernandes87@gmail.com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GitHub:</a:t>
            </a:r>
            <a:r>
              <a:rPr lang="pt-BR" b="1" dirty="0" smtClean="0">
                <a:hlinkClick r:id="rId4"/>
              </a:rPr>
              <a:t>jjfernandes87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Contato: (11) 96299-8496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4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174210" cy="495249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Como expandir rapidamente nossos aplicativos para as demais plataformas.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iPhone</a:t>
            </a:r>
          </a:p>
          <a:p>
            <a:r>
              <a:rPr lang="pt-BR" dirty="0" err="1" smtClean="0"/>
              <a:t>iPad</a:t>
            </a:r>
            <a:endParaRPr lang="pt-BR" dirty="0" smtClean="0"/>
          </a:p>
          <a:p>
            <a:r>
              <a:rPr lang="pt-BR" dirty="0" err="1" smtClean="0"/>
              <a:t>Today</a:t>
            </a:r>
            <a:r>
              <a:rPr lang="pt-BR" dirty="0" smtClean="0"/>
              <a:t> </a:t>
            </a:r>
            <a:r>
              <a:rPr lang="pt-BR" dirty="0" err="1" smtClean="0"/>
              <a:t>extensions</a:t>
            </a:r>
            <a:endParaRPr lang="pt-BR" dirty="0" smtClean="0"/>
          </a:p>
          <a:p>
            <a:r>
              <a:rPr lang="pt-BR" dirty="0" err="1" smtClean="0"/>
              <a:t>iMessage</a:t>
            </a:r>
            <a:r>
              <a:rPr lang="pt-BR" dirty="0" smtClean="0"/>
              <a:t> </a:t>
            </a:r>
            <a:r>
              <a:rPr lang="pt-BR" dirty="0" err="1" smtClean="0"/>
              <a:t>extensions</a:t>
            </a:r>
            <a:endParaRPr lang="pt-BR" dirty="0" smtClean="0"/>
          </a:p>
          <a:p>
            <a:r>
              <a:rPr lang="pt-BR" dirty="0" smtClean="0"/>
              <a:t>Siri </a:t>
            </a:r>
            <a:r>
              <a:rPr lang="pt-BR" dirty="0" err="1" smtClean="0"/>
              <a:t>extensions</a:t>
            </a:r>
            <a:endParaRPr lang="pt-BR" dirty="0" smtClean="0"/>
          </a:p>
          <a:p>
            <a:r>
              <a:rPr lang="pt-BR" dirty="0" err="1" smtClean="0"/>
              <a:t>Maps</a:t>
            </a:r>
            <a:r>
              <a:rPr lang="pt-BR" dirty="0" smtClean="0"/>
              <a:t> </a:t>
            </a:r>
            <a:r>
              <a:rPr lang="pt-BR" dirty="0" err="1" smtClean="0"/>
              <a:t>extensions</a:t>
            </a:r>
            <a:endParaRPr lang="pt-BR" dirty="0"/>
          </a:p>
          <a:p>
            <a:r>
              <a:rPr lang="pt-BR" dirty="0" smtClean="0"/>
              <a:t>Apple TV</a:t>
            </a:r>
          </a:p>
          <a:p>
            <a:r>
              <a:rPr lang="pt-BR" dirty="0" smtClean="0"/>
              <a:t>Apple </a:t>
            </a:r>
            <a:r>
              <a:rPr lang="pt-BR" dirty="0" err="1" smtClean="0"/>
              <a:t>Watch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87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7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</a:t>
            </a:r>
            <a:r>
              <a:rPr lang="en-US" dirty="0" err="1" smtClean="0"/>
              <a:t>ndo</a:t>
            </a:r>
            <a:r>
              <a:rPr lang="en-US" dirty="0" smtClean="0"/>
              <a:t> o </a:t>
            </a:r>
            <a:r>
              <a:rPr lang="en-US" dirty="0" err="1" smtClean="0"/>
              <a:t>projeto</a:t>
            </a:r>
            <a:r>
              <a:rPr lang="en-US" dirty="0" smtClean="0"/>
              <a:t>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84896"/>
            <a:ext cx="6248400" cy="4423120"/>
          </a:xfrm>
        </p:spPr>
      </p:pic>
    </p:spTree>
    <p:extLst>
      <p:ext uri="{BB962C8B-B14F-4D97-AF65-F5344CB8AC3E}">
        <p14:creationId xmlns:p14="http://schemas.microsoft.com/office/powerpoint/2010/main" val="16254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os frameworks.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partir daqui começamos a criar nossos frameworks de acordo com as plataformas que no aplicativo ter</a:t>
            </a:r>
            <a:r>
              <a:rPr lang="en-US" dirty="0" smtClean="0"/>
              <a:t>a </a:t>
            </a:r>
            <a:r>
              <a:rPr lang="en-US" dirty="0" err="1" smtClean="0"/>
              <a:t>suporte</a:t>
            </a:r>
            <a:r>
              <a:rPr lang="en-US" dirty="0" smtClean="0"/>
              <a:t>.</a:t>
            </a:r>
          </a:p>
          <a:p>
            <a:r>
              <a:rPr lang="pt-BR" dirty="0" err="1" smtClean="0"/>
              <a:t>Voc</a:t>
            </a:r>
            <a:r>
              <a:rPr lang="en-US" dirty="0" err="1" smtClean="0"/>
              <a:t>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”File &gt; New &gt; Target”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99" y="2944789"/>
            <a:ext cx="2667000" cy="23876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0" y="2215688"/>
            <a:ext cx="3876816" cy="38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81347"/>
            <a:ext cx="6248400" cy="4430218"/>
          </a:xfrm>
        </p:spPr>
      </p:pic>
    </p:spTree>
    <p:extLst>
      <p:ext uri="{BB962C8B-B14F-4D97-AF65-F5344CB8AC3E}">
        <p14:creationId xmlns:p14="http://schemas.microsoft.com/office/powerpoint/2010/main" val="12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tvOS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86138"/>
            <a:ext cx="6248400" cy="4420636"/>
          </a:xfrm>
        </p:spPr>
      </p:pic>
    </p:spTree>
    <p:extLst>
      <p:ext uri="{BB962C8B-B14F-4D97-AF65-F5344CB8AC3E}">
        <p14:creationId xmlns:p14="http://schemas.microsoft.com/office/powerpoint/2010/main" val="9113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watchOS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80107"/>
            <a:ext cx="6248400" cy="4432698"/>
          </a:xfrm>
        </p:spPr>
      </p:pic>
    </p:spTree>
    <p:extLst>
      <p:ext uri="{BB962C8B-B14F-4D97-AF65-F5344CB8AC3E}">
        <p14:creationId xmlns:p14="http://schemas.microsoft.com/office/powerpoint/2010/main" val="11649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ítulo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165</TotalTime>
  <Words>302</Words>
  <Application>Microsoft Macintosh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Century Schoolbook</vt:lpstr>
      <vt:lpstr>Corbel</vt:lpstr>
      <vt:lpstr>Arial</vt:lpstr>
      <vt:lpstr>Títulos</vt:lpstr>
      <vt:lpstr>CRIANDO CROSS-PLATFORM SWIFT FRAMEWORKS.</vt:lpstr>
      <vt:lpstr>Júlio Fernandes</vt:lpstr>
      <vt:lpstr>Como expandir rapidamente nossos aplicativos para as demais plataformas.</vt:lpstr>
      <vt:lpstr>Apresentação do PowerPoint</vt:lpstr>
      <vt:lpstr>Criando o projeto.</vt:lpstr>
      <vt:lpstr>Criando os frameworks.  </vt:lpstr>
      <vt:lpstr>iOS</vt:lpstr>
      <vt:lpstr>tvOS</vt:lpstr>
      <vt:lpstr>watchOS</vt:lpstr>
      <vt:lpstr>Criando projetos tvOS, watchOS e extensions.</vt:lpstr>
      <vt:lpstr>Configuração final.</vt:lpstr>
      <vt:lpstr>Estrutura de pastas do nosso projeto.</vt:lpstr>
      <vt:lpstr>Atualizaçãodo Build Settings do framework (info.plist).</vt:lpstr>
      <vt:lpstr>Atualizaçãodo Build Settings do framework (product name).</vt:lpstr>
      <vt:lpstr>Ajustar arquivo de cabeçalho para obj-c.</vt:lpstr>
      <vt:lpstr>Atualizar estrutura de pastas.</vt:lpstr>
      <vt:lpstr>Criando classe de teste.</vt:lpstr>
      <vt:lpstr>Sucesso!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CROSS-PLATFORM SWIFT FRAMEWORKS.</dc:title>
  <dc:creator>Julio Fernandes</dc:creator>
  <cp:lastModifiedBy>Julio Fernandes</cp:lastModifiedBy>
  <cp:revision>3</cp:revision>
  <dcterms:created xsi:type="dcterms:W3CDTF">2016-11-06T17:59:17Z</dcterms:created>
  <dcterms:modified xsi:type="dcterms:W3CDTF">2016-11-06T20:52:06Z</dcterms:modified>
</cp:coreProperties>
</file>